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36D687B-B702-4B96-9A69-10683A9834D5}" type="datetimeFigureOut">
              <a:rPr lang="es-EC" smtClean="0"/>
              <a:t>28/05/2014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4BE5700-0CE3-44D2-9AB4-5073583793A9}" type="slidenum">
              <a:rPr lang="es-EC" smtClean="0"/>
              <a:t>‹Nº›</a:t>
            </a:fld>
            <a:endParaRPr lang="es-EC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Estados_Unidos" TargetMode="External"/><Relationship Id="rId13" Type="http://schemas.openxmlformats.org/officeDocument/2006/relationships/hyperlink" Target="http://es.wikipedia.org/wiki/Maestro_de_ceremonias_%28Hip_hop%29" TargetMode="External"/><Relationship Id="rId3" Type="http://schemas.openxmlformats.org/officeDocument/2006/relationships/hyperlink" Target="http://es.wikipedia.org/wiki/Ritmo" TargetMode="External"/><Relationship Id="rId7" Type="http://schemas.openxmlformats.org/officeDocument/2006/relationships/hyperlink" Target="http://es.wikipedia.org/w/index.php?title=Afroamericanas&amp;action=edit&amp;redlink=1" TargetMode="External"/><Relationship Id="rId12" Type="http://schemas.openxmlformats.org/officeDocument/2006/relationships/hyperlink" Target="http://es.wikipedia.org/wiki/A_capella" TargetMode="External"/><Relationship Id="rId2" Type="http://schemas.openxmlformats.org/officeDocument/2006/relationships/hyperlink" Target="http://es.wikipedia.org/wiki/Sprechgesa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Latinas" TargetMode="External"/><Relationship Id="rId11" Type="http://schemas.openxmlformats.org/officeDocument/2006/relationships/hyperlink" Target="http://es.wikipedia.org/wiki/Metonimia" TargetMode="External"/><Relationship Id="rId5" Type="http://schemas.openxmlformats.org/officeDocument/2006/relationships/hyperlink" Target="http://es.wikipedia.org/wiki/Juegos_de_palabras" TargetMode="External"/><Relationship Id="rId10" Type="http://schemas.openxmlformats.org/officeDocument/2006/relationships/hyperlink" Target="http://es.wikipedia.org/wiki/Hip_hop" TargetMode="External"/><Relationship Id="rId4" Type="http://schemas.openxmlformats.org/officeDocument/2006/relationships/hyperlink" Target="http://es.wikipedia.org/wiki/Rima" TargetMode="External"/><Relationship Id="rId9" Type="http://schemas.openxmlformats.org/officeDocument/2006/relationships/hyperlink" Target="http://es.wikipedia.org/wiki/Cultur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/index.php?title=Eric_Burdon_%26_The_Animals&amp;action=edit&amp;redlink=1" TargetMode="External"/><Relationship Id="rId3" Type="http://schemas.openxmlformats.org/officeDocument/2006/relationships/hyperlink" Target="http://es.wikipedia.org/wiki/Louis_Jordan" TargetMode="External"/><Relationship Id="rId7" Type="http://schemas.openxmlformats.org/officeDocument/2006/relationships/hyperlink" Target="http://es.wikipedia.org/w/index.php?title=Shirley_Ellis&amp;action=edit&amp;redlink=1" TargetMode="External"/><Relationship Id="rId2" Type="http://schemas.openxmlformats.org/officeDocument/2006/relationships/hyperlink" Target="http://es.wikipedia.org/wiki/Cab_Callowa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Bob_Dylan" TargetMode="External"/><Relationship Id="rId11" Type="http://schemas.openxmlformats.org/officeDocument/2006/relationships/hyperlink" Target="http://es.wikipedia.org/wiki/The_Last_Poets" TargetMode="External"/><Relationship Id="rId5" Type="http://schemas.openxmlformats.org/officeDocument/2006/relationships/hyperlink" Target="http://es.wikipedia.org/wiki/Jimmy_Dean" TargetMode="External"/><Relationship Id="rId10" Type="http://schemas.openxmlformats.org/officeDocument/2006/relationships/hyperlink" Target="http://es.wikipedia.org/w/index.php?title=Pigmeat_Markham&amp;action=edit&amp;redlink=1" TargetMode="External"/><Relationship Id="rId4" Type="http://schemas.openxmlformats.org/officeDocument/2006/relationships/hyperlink" Target="http://es.wikipedia.org/wiki/Chuck_Berry" TargetMode="External"/><Relationship Id="rId9" Type="http://schemas.openxmlformats.org/officeDocument/2006/relationships/hyperlink" Target="http://es.wikipedia.org/wiki/James_Brow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peros.com/como-rapear-musica-rap/" TargetMode="External"/><Relationship Id="rId2" Type="http://schemas.openxmlformats.org/officeDocument/2006/relationships/hyperlink" Target="http://www.raperos.com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rap</a:t>
            </a:r>
            <a:endParaRPr lang="es-EC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 smtClean="0"/>
              <a:t>Alejandro Torres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34704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Rap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C" dirty="0"/>
              <a:t>El </a:t>
            </a:r>
            <a:r>
              <a:rPr lang="es-EC" b="1" dirty="0"/>
              <a:t>rap</a:t>
            </a:r>
            <a:r>
              <a:rPr lang="es-EC" dirty="0"/>
              <a:t> es un tipo de </a:t>
            </a:r>
            <a:r>
              <a:rPr lang="es-EC" dirty="0" err="1">
                <a:hlinkClick r:id="rId2" tooltip="Sprechgesang"/>
              </a:rPr>
              <a:t>sprechgesang</a:t>
            </a:r>
            <a:r>
              <a:rPr lang="es-EC" dirty="0"/>
              <a:t> o recitación </a:t>
            </a:r>
            <a:r>
              <a:rPr lang="es-EC" dirty="0">
                <a:hlinkClick r:id="rId3" tooltip="Ritmo"/>
              </a:rPr>
              <a:t>rítmica</a:t>
            </a:r>
            <a:r>
              <a:rPr lang="es-EC" dirty="0"/>
              <a:t> de </a:t>
            </a:r>
            <a:r>
              <a:rPr lang="es-EC" dirty="0">
                <a:hlinkClick r:id="rId4" tooltip="Rima"/>
              </a:rPr>
              <a:t>rimas</a:t>
            </a:r>
            <a:r>
              <a:rPr lang="es-EC" dirty="0"/>
              <a:t> y </a:t>
            </a:r>
            <a:r>
              <a:rPr lang="es-EC" dirty="0">
                <a:hlinkClick r:id="rId5" tooltip="Juegos de palabras"/>
              </a:rPr>
              <a:t>juegos de palabras</a:t>
            </a:r>
            <a:r>
              <a:rPr lang="es-EC" dirty="0"/>
              <a:t> surgido a mediados de la década de los 80 en las comunidades </a:t>
            </a:r>
            <a:r>
              <a:rPr lang="es-EC" dirty="0">
                <a:hlinkClick r:id="rId6" tooltip="Latinas"/>
              </a:rPr>
              <a:t>latinas</a:t>
            </a:r>
            <a:r>
              <a:rPr lang="es-EC" dirty="0"/>
              <a:t> y </a:t>
            </a:r>
            <a:r>
              <a:rPr lang="es-EC" dirty="0">
                <a:hlinkClick r:id="rId7" tooltip="Afroamericanas (aún no redactado)"/>
              </a:rPr>
              <a:t>afroamericanas</a:t>
            </a:r>
            <a:r>
              <a:rPr lang="es-EC" dirty="0"/>
              <a:t> de los </a:t>
            </a:r>
            <a:r>
              <a:rPr lang="es-EC" dirty="0">
                <a:hlinkClick r:id="rId8" tooltip="Estados Unidos"/>
              </a:rPr>
              <a:t>Estados Unidos</a:t>
            </a:r>
            <a:r>
              <a:rPr lang="es-EC" dirty="0"/>
              <a:t>. Es uno de los cuatro pilares fundamentales de la </a:t>
            </a:r>
            <a:r>
              <a:rPr lang="es-EC" dirty="0">
                <a:hlinkClick r:id="rId9" tooltip="Cultura"/>
              </a:rPr>
              <a:t>cultura</a:t>
            </a:r>
            <a:r>
              <a:rPr lang="es-EC" dirty="0"/>
              <a:t> </a:t>
            </a:r>
            <a:r>
              <a:rPr lang="es-EC" dirty="0">
                <a:hlinkClick r:id="rId10" tooltip="Hip hop"/>
              </a:rPr>
              <a:t>hip hop</a:t>
            </a:r>
            <a:r>
              <a:rPr lang="es-EC" dirty="0"/>
              <a:t>, de ahí que a menudo también se le llame </a:t>
            </a:r>
            <a:r>
              <a:rPr lang="es-EC" dirty="0">
                <a:hlinkClick r:id="rId11" tooltip="Metonimia"/>
              </a:rPr>
              <a:t>metonímicamente</a:t>
            </a:r>
            <a:r>
              <a:rPr lang="es-EC" dirty="0"/>
              <a:t> (y de forma imprecisa) </a:t>
            </a:r>
            <a:r>
              <a:rPr lang="es-EC" i="1" dirty="0"/>
              <a:t>hip hop</a:t>
            </a:r>
            <a:r>
              <a:rPr lang="es-EC" dirty="0"/>
              <a:t>. Aunque puede interpretarse </a:t>
            </a:r>
            <a:r>
              <a:rPr lang="es-EC" i="1" dirty="0">
                <a:hlinkClick r:id="rId12" tooltip="A capella"/>
              </a:rPr>
              <a:t>a </a:t>
            </a:r>
            <a:r>
              <a:rPr lang="es-EC" i="1" dirty="0" err="1">
                <a:hlinkClick r:id="rId12" tooltip="A capella"/>
              </a:rPr>
              <a:t>capella</a:t>
            </a:r>
            <a:r>
              <a:rPr lang="es-EC" dirty="0"/>
              <a:t>, el rap va normalmente acompañado por un fondo musical rítmico conocido con la voz inglesa </a:t>
            </a:r>
            <a:r>
              <a:rPr lang="es-EC" i="1" dirty="0"/>
              <a:t>beat</a:t>
            </a:r>
            <a:r>
              <a:rPr lang="es-EC" dirty="0"/>
              <a:t>. Los intérpretes de rap son los </a:t>
            </a:r>
            <a:r>
              <a:rPr lang="es-EC" dirty="0">
                <a:hlinkClick r:id="rId13" tooltip="Maestro de ceremonias (Hip hop)"/>
              </a:rPr>
              <a:t>MC</a:t>
            </a:r>
            <a:r>
              <a:rPr lang="es-EC" dirty="0"/>
              <a:t>, “maestro de ceremonias”.</a:t>
            </a:r>
          </a:p>
        </p:txBody>
      </p:sp>
    </p:spTree>
    <p:extLst>
      <p:ext uri="{BB962C8B-B14F-4D97-AF65-F5344CB8AC3E}">
        <p14:creationId xmlns:p14="http://schemas.microsoft.com/office/powerpoint/2010/main" val="3801809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 err="1" smtClean="0"/>
              <a:t>Flow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C" dirty="0"/>
              <a:t>La palabra inglesa </a:t>
            </a:r>
            <a:r>
              <a:rPr lang="es-EC" dirty="0" err="1"/>
              <a:t>flow</a:t>
            </a:r>
            <a:r>
              <a:rPr lang="es-EC" dirty="0"/>
              <a:t> (“flujo”), se utiliza para referirse a los ritmos (cadencia) creados por palabras y sílabas por encima del beat, o sea, es la forma que tiene cada MC para adaptarse al beat, o instrumental, así como la interacción del esquema o patrón de rimas con el ritmo de </a:t>
            </a:r>
            <a:r>
              <a:rPr lang="es-EC" dirty="0" err="1"/>
              <a:t>fondo.o</a:t>
            </a:r>
            <a:r>
              <a:rPr lang="es-EC" dirty="0"/>
              <a:t> lugar de residencia. Muchas veces, el </a:t>
            </a:r>
            <a:r>
              <a:rPr lang="es-EC" dirty="0" err="1"/>
              <a:t>flow</a:t>
            </a:r>
            <a:r>
              <a:rPr lang="es-EC" dirty="0"/>
              <a:t> determina la soltura o nerviosismo que puede tener el MC (Sobre todo en las "batallas de Gallos") durante el </a:t>
            </a:r>
            <a:r>
              <a:rPr lang="es-EC" dirty="0" err="1"/>
              <a:t>rapeo</a:t>
            </a:r>
            <a:r>
              <a:rPr lang="es-EC" dirty="0"/>
              <a:t>. Si a una persona se le nota y escucha con mucha soltura, entonces no está nervioso .</a:t>
            </a:r>
          </a:p>
        </p:txBody>
      </p:sp>
    </p:spTree>
    <p:extLst>
      <p:ext uri="{BB962C8B-B14F-4D97-AF65-F5344CB8AC3E}">
        <p14:creationId xmlns:p14="http://schemas.microsoft.com/office/powerpoint/2010/main" val="362384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/>
              <a:t>Antecedentes en disco, previos al Hip Hop (destacados</a:t>
            </a:r>
            <a:r>
              <a:rPr lang="es-EC" dirty="0" smtClean="0"/>
              <a:t>)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C" dirty="0"/>
              <a:t>"</a:t>
            </a:r>
            <a:r>
              <a:rPr lang="es-EC" dirty="0" err="1"/>
              <a:t>Talking</a:t>
            </a:r>
            <a:r>
              <a:rPr lang="es-EC" dirty="0"/>
              <a:t> Blues" por </a:t>
            </a:r>
            <a:r>
              <a:rPr lang="es-EC" dirty="0" err="1"/>
              <a:t>Martara</a:t>
            </a:r>
            <a:r>
              <a:rPr lang="es-EC" dirty="0"/>
              <a:t>(1926). "</a:t>
            </a:r>
            <a:r>
              <a:rPr lang="es-EC" dirty="0" err="1"/>
              <a:t>Whitewash</a:t>
            </a:r>
            <a:r>
              <a:rPr lang="es-EC" dirty="0"/>
              <a:t> </a:t>
            </a:r>
            <a:r>
              <a:rPr lang="es-EC" dirty="0" err="1"/>
              <a:t>Station</a:t>
            </a:r>
            <a:r>
              <a:rPr lang="es-EC" dirty="0"/>
              <a:t> Blues" por </a:t>
            </a:r>
            <a:r>
              <a:rPr lang="es-EC" dirty="0" err="1"/>
              <a:t>The</a:t>
            </a:r>
            <a:r>
              <a:rPr lang="es-EC" dirty="0"/>
              <a:t> Memphis </a:t>
            </a:r>
            <a:r>
              <a:rPr lang="es-EC" dirty="0" err="1"/>
              <a:t>Jug</a:t>
            </a:r>
            <a:r>
              <a:rPr lang="es-EC" dirty="0"/>
              <a:t> band (1928). "</a:t>
            </a:r>
            <a:r>
              <a:rPr lang="es-EC" dirty="0" err="1"/>
              <a:t>Minnie</a:t>
            </a:r>
            <a:r>
              <a:rPr lang="es-EC" dirty="0"/>
              <a:t>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Moocher</a:t>
            </a:r>
            <a:r>
              <a:rPr lang="es-EC" dirty="0"/>
              <a:t> (Hi-De-Ho)" por </a:t>
            </a:r>
            <a:r>
              <a:rPr lang="es-EC" dirty="0" err="1">
                <a:hlinkClick r:id="rId2" tooltip="Cab Calloway"/>
              </a:rPr>
              <a:t>Cab</a:t>
            </a:r>
            <a:r>
              <a:rPr lang="es-EC" dirty="0">
                <a:hlinkClick r:id="rId2" tooltip="Cab Calloway"/>
              </a:rPr>
              <a:t> </a:t>
            </a:r>
            <a:r>
              <a:rPr lang="es-EC" dirty="0" err="1">
                <a:hlinkClick r:id="rId2" tooltip="Cab Calloway"/>
              </a:rPr>
              <a:t>Calloway</a:t>
            </a:r>
            <a:r>
              <a:rPr lang="es-EC" dirty="0"/>
              <a:t> (1934). "</a:t>
            </a:r>
            <a:r>
              <a:rPr lang="es-EC" dirty="0" err="1"/>
              <a:t>Caldonia</a:t>
            </a:r>
            <a:r>
              <a:rPr lang="es-EC" dirty="0"/>
              <a:t>" por </a:t>
            </a:r>
            <a:r>
              <a:rPr lang="es-EC" dirty="0">
                <a:hlinkClick r:id="rId3" tooltip="Louis Jordan"/>
              </a:rPr>
              <a:t>Louis </a:t>
            </a:r>
            <a:r>
              <a:rPr lang="es-EC" dirty="0" err="1">
                <a:hlinkClick r:id="rId3" tooltip="Louis Jordan"/>
              </a:rPr>
              <a:t>Jordan</a:t>
            </a:r>
            <a:r>
              <a:rPr lang="es-EC" dirty="0"/>
              <a:t> (1947). "</a:t>
            </a:r>
            <a:r>
              <a:rPr lang="es-EC" dirty="0" err="1"/>
              <a:t>Maybelline</a:t>
            </a:r>
            <a:r>
              <a:rPr lang="es-EC" dirty="0"/>
              <a:t>" por </a:t>
            </a:r>
            <a:r>
              <a:rPr lang="es-EC" dirty="0" err="1">
                <a:hlinkClick r:id="rId4" tooltip="Chuck Berry"/>
              </a:rPr>
              <a:t>Chuck</a:t>
            </a:r>
            <a:r>
              <a:rPr lang="es-EC" dirty="0">
                <a:hlinkClick r:id="rId4" tooltip="Chuck Berry"/>
              </a:rPr>
              <a:t> Berry</a:t>
            </a:r>
            <a:r>
              <a:rPr lang="es-EC" dirty="0"/>
              <a:t> (1956). "Big </a:t>
            </a:r>
            <a:r>
              <a:rPr lang="es-EC" dirty="0" err="1"/>
              <a:t>Bad</a:t>
            </a:r>
            <a:r>
              <a:rPr lang="es-EC" dirty="0"/>
              <a:t> John" por </a:t>
            </a:r>
            <a:r>
              <a:rPr lang="es-EC" dirty="0">
                <a:hlinkClick r:id="rId5" tooltip="Jimmy Dean"/>
              </a:rPr>
              <a:t>Jimmy </a:t>
            </a:r>
            <a:r>
              <a:rPr lang="es-EC" dirty="0" err="1">
                <a:hlinkClick r:id="rId5" tooltip="Jimmy Dean"/>
              </a:rPr>
              <a:t>Dean</a:t>
            </a:r>
            <a:r>
              <a:rPr lang="es-EC" dirty="0"/>
              <a:t> (1962). "</a:t>
            </a:r>
            <a:r>
              <a:rPr lang="es-EC" dirty="0" err="1"/>
              <a:t>Subterranean</a:t>
            </a:r>
            <a:r>
              <a:rPr lang="es-EC" dirty="0"/>
              <a:t> </a:t>
            </a:r>
            <a:r>
              <a:rPr lang="es-EC" dirty="0" err="1"/>
              <a:t>Homesick</a:t>
            </a:r>
            <a:r>
              <a:rPr lang="es-EC" dirty="0"/>
              <a:t> Blues" por </a:t>
            </a:r>
            <a:r>
              <a:rPr lang="es-EC" dirty="0">
                <a:hlinkClick r:id="rId6" tooltip="Bob Dylan"/>
              </a:rPr>
              <a:t>Bob </a:t>
            </a:r>
            <a:r>
              <a:rPr lang="es-EC" dirty="0" err="1">
                <a:hlinkClick r:id="rId6" tooltip="Bob Dylan"/>
              </a:rPr>
              <a:t>Dylan</a:t>
            </a:r>
            <a:r>
              <a:rPr lang="es-EC" dirty="0"/>
              <a:t> (1965). "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Clapping</a:t>
            </a:r>
            <a:r>
              <a:rPr lang="es-EC" dirty="0"/>
              <a:t> </a:t>
            </a:r>
            <a:r>
              <a:rPr lang="es-EC" dirty="0" err="1"/>
              <a:t>Song</a:t>
            </a:r>
            <a:r>
              <a:rPr lang="es-EC" dirty="0"/>
              <a:t>" por </a:t>
            </a:r>
            <a:r>
              <a:rPr lang="es-EC" dirty="0">
                <a:hlinkClick r:id="rId7" tooltip="Shirley Ellis (aún no redactado)"/>
              </a:rPr>
              <a:t>Shirley Ellis</a:t>
            </a:r>
            <a:r>
              <a:rPr lang="es-EC" dirty="0"/>
              <a:t> (1966). "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Year</a:t>
            </a:r>
            <a:r>
              <a:rPr lang="es-EC" dirty="0"/>
              <a:t> of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guru</a:t>
            </a:r>
            <a:r>
              <a:rPr lang="es-EC" dirty="0"/>
              <a:t>" por </a:t>
            </a:r>
            <a:r>
              <a:rPr lang="es-EC" dirty="0">
                <a:hlinkClick r:id="rId8" tooltip="Eric Burdon &amp; The Animals (aún no redactado)"/>
              </a:rPr>
              <a:t>Eric </a:t>
            </a:r>
            <a:r>
              <a:rPr lang="es-EC" dirty="0" err="1">
                <a:hlinkClick r:id="rId8" tooltip="Eric Burdon &amp; The Animals (aún no redactado)"/>
              </a:rPr>
              <a:t>Burdon</a:t>
            </a:r>
            <a:r>
              <a:rPr lang="es-EC" dirty="0">
                <a:hlinkClick r:id="rId8" tooltip="Eric Burdon &amp; The Animals (aún no redactado)"/>
              </a:rPr>
              <a:t> &amp; </a:t>
            </a:r>
            <a:r>
              <a:rPr lang="es-EC" dirty="0" err="1">
                <a:hlinkClick r:id="rId8" tooltip="Eric Burdon &amp; The Animals (aún no redactado)"/>
              </a:rPr>
              <a:t>The</a:t>
            </a:r>
            <a:r>
              <a:rPr lang="es-EC" dirty="0">
                <a:hlinkClick r:id="rId8" tooltip="Eric Burdon &amp; The Animals (aún no redactado)"/>
              </a:rPr>
              <a:t> </a:t>
            </a:r>
            <a:r>
              <a:rPr lang="es-EC" dirty="0" err="1">
                <a:hlinkClick r:id="rId8" tooltip="Eric Burdon &amp; The Animals (aún no redactado)"/>
              </a:rPr>
              <a:t>Animals</a:t>
            </a:r>
            <a:r>
              <a:rPr lang="es-EC" dirty="0"/>
              <a:t> (1968). "</a:t>
            </a:r>
            <a:r>
              <a:rPr lang="es-EC" dirty="0" err="1"/>
              <a:t>Say</a:t>
            </a:r>
            <a:r>
              <a:rPr lang="es-EC" dirty="0"/>
              <a:t> </a:t>
            </a:r>
            <a:r>
              <a:rPr lang="es-EC" dirty="0" err="1"/>
              <a:t>it</a:t>
            </a:r>
            <a:r>
              <a:rPr lang="es-EC" dirty="0"/>
              <a:t> </a:t>
            </a:r>
            <a:r>
              <a:rPr lang="es-EC" dirty="0" err="1"/>
              <a:t>Loud</a:t>
            </a:r>
            <a:r>
              <a:rPr lang="es-EC" dirty="0"/>
              <a:t> </a:t>
            </a:r>
            <a:r>
              <a:rPr lang="es-EC" dirty="0" err="1"/>
              <a:t>i'm</a:t>
            </a:r>
            <a:r>
              <a:rPr lang="es-EC" dirty="0"/>
              <a:t> </a:t>
            </a:r>
            <a:r>
              <a:rPr lang="es-EC" dirty="0" err="1"/>
              <a:t>black</a:t>
            </a:r>
            <a:r>
              <a:rPr lang="es-EC" dirty="0"/>
              <a:t> and </a:t>
            </a:r>
            <a:r>
              <a:rPr lang="es-EC" dirty="0" err="1"/>
              <a:t>i'm</a:t>
            </a:r>
            <a:r>
              <a:rPr lang="es-EC" dirty="0"/>
              <a:t> </a:t>
            </a:r>
            <a:r>
              <a:rPr lang="es-EC" dirty="0" err="1"/>
              <a:t>proud</a:t>
            </a:r>
            <a:r>
              <a:rPr lang="es-EC" dirty="0"/>
              <a:t>" por </a:t>
            </a:r>
            <a:r>
              <a:rPr lang="es-EC" dirty="0">
                <a:hlinkClick r:id="rId9" tooltip="James Brown"/>
              </a:rPr>
              <a:t>James Brown</a:t>
            </a:r>
            <a:r>
              <a:rPr lang="es-EC" dirty="0"/>
              <a:t> (1968). "</a:t>
            </a:r>
            <a:r>
              <a:rPr lang="es-EC" dirty="0" err="1"/>
              <a:t>Here</a:t>
            </a:r>
            <a:r>
              <a:rPr lang="es-EC" dirty="0"/>
              <a:t> comes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Judge</a:t>
            </a:r>
            <a:r>
              <a:rPr lang="es-EC" dirty="0"/>
              <a:t>" por </a:t>
            </a:r>
            <a:r>
              <a:rPr lang="es-EC" dirty="0" err="1">
                <a:hlinkClick r:id="rId10" tooltip="Pigmeat Markham (aún no redactado)"/>
              </a:rPr>
              <a:t>Pigmeat</a:t>
            </a:r>
            <a:r>
              <a:rPr lang="es-EC" dirty="0">
                <a:hlinkClick r:id="rId10" tooltip="Pigmeat Markham (aún no redactado)"/>
              </a:rPr>
              <a:t> </a:t>
            </a:r>
            <a:r>
              <a:rPr lang="es-EC" dirty="0" err="1">
                <a:hlinkClick r:id="rId10" tooltip="Pigmeat Markham (aún no redactado)"/>
              </a:rPr>
              <a:t>Markham</a:t>
            </a:r>
            <a:r>
              <a:rPr lang="es-EC" dirty="0"/>
              <a:t> (1969). "I </a:t>
            </a:r>
            <a:r>
              <a:rPr lang="es-EC" dirty="0" err="1"/>
              <a:t>dont</a:t>
            </a:r>
            <a:r>
              <a:rPr lang="es-EC" dirty="0"/>
              <a:t> </a:t>
            </a:r>
            <a:r>
              <a:rPr lang="es-EC" dirty="0" err="1"/>
              <a:t>want</a:t>
            </a:r>
            <a:r>
              <a:rPr lang="es-EC" dirty="0"/>
              <a:t> </a:t>
            </a:r>
            <a:r>
              <a:rPr lang="es-EC" dirty="0" err="1"/>
              <a:t>nobody</a:t>
            </a:r>
            <a:r>
              <a:rPr lang="es-EC" dirty="0"/>
              <a:t> </a:t>
            </a:r>
            <a:r>
              <a:rPr lang="es-EC" dirty="0" err="1"/>
              <a:t>doing</a:t>
            </a:r>
            <a:r>
              <a:rPr lang="es-EC" dirty="0"/>
              <a:t> </a:t>
            </a:r>
            <a:r>
              <a:rPr lang="es-EC" dirty="0" err="1"/>
              <a:t>nothin</a:t>
            </a:r>
            <a:r>
              <a:rPr lang="es-EC" dirty="0"/>
              <a:t>" por </a:t>
            </a:r>
            <a:r>
              <a:rPr lang="es-EC" dirty="0">
                <a:hlinkClick r:id="rId9" tooltip="James Brown"/>
              </a:rPr>
              <a:t>James Brown</a:t>
            </a:r>
            <a:r>
              <a:rPr lang="es-EC" dirty="0"/>
              <a:t> (1969). "</a:t>
            </a:r>
            <a:r>
              <a:rPr lang="es-EC" dirty="0" err="1"/>
              <a:t>The</a:t>
            </a:r>
            <a:r>
              <a:rPr lang="es-EC" dirty="0"/>
              <a:t> Mean Machine" por </a:t>
            </a:r>
            <a:r>
              <a:rPr lang="es-EC" dirty="0" err="1">
                <a:hlinkClick r:id="rId11" tooltip="The Last Poets"/>
              </a:rPr>
              <a:t>The</a:t>
            </a:r>
            <a:r>
              <a:rPr lang="es-EC" dirty="0">
                <a:hlinkClick r:id="rId11" tooltip="The Last Poets"/>
              </a:rPr>
              <a:t> </a:t>
            </a:r>
            <a:r>
              <a:rPr lang="es-EC" dirty="0" err="1">
                <a:hlinkClick r:id="rId11" tooltip="The Last Poets"/>
              </a:rPr>
              <a:t>Last</a:t>
            </a:r>
            <a:r>
              <a:rPr lang="es-EC" dirty="0">
                <a:hlinkClick r:id="rId11" tooltip="The Last Poets"/>
              </a:rPr>
              <a:t> </a:t>
            </a:r>
            <a:r>
              <a:rPr lang="es-EC" dirty="0" err="1">
                <a:hlinkClick r:id="rId11" tooltip="The Last Poets"/>
              </a:rPr>
              <a:t>Poets</a:t>
            </a:r>
            <a:r>
              <a:rPr lang="es-EC" dirty="0"/>
              <a:t> (1970).</a:t>
            </a:r>
          </a:p>
        </p:txBody>
      </p:sp>
    </p:spTree>
    <p:extLst>
      <p:ext uri="{BB962C8B-B14F-4D97-AF65-F5344CB8AC3E}">
        <p14:creationId xmlns:p14="http://schemas.microsoft.com/office/powerpoint/2010/main" val="1891440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Batallas </a:t>
            </a:r>
            <a:r>
              <a:rPr lang="es-EC" dirty="0"/>
              <a:t>de gallos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611560" y="1268760"/>
            <a:ext cx="7416824" cy="2553147"/>
          </a:xfrm>
        </p:spPr>
        <p:txBody>
          <a:bodyPr>
            <a:normAutofit fontScale="92500"/>
          </a:bodyPr>
          <a:lstStyle/>
          <a:p>
            <a:r>
              <a:rPr lang="es-EC" dirty="0"/>
              <a:t>Las </a:t>
            </a:r>
            <a:r>
              <a:rPr lang="es-EC" b="1" dirty="0"/>
              <a:t>batallas de gallos</a:t>
            </a:r>
            <a:r>
              <a:rPr lang="es-EC" dirty="0"/>
              <a:t> o peleas de gallos en el </a:t>
            </a:r>
            <a:r>
              <a:rPr lang="es-EC" b="1" dirty="0">
                <a:hlinkClick r:id="rId2"/>
              </a:rPr>
              <a:t>rap</a:t>
            </a:r>
            <a:r>
              <a:rPr lang="es-EC" dirty="0"/>
              <a:t> se emplean para nombrar a una de las actividades en las que es posible disfrutar de </a:t>
            </a:r>
            <a:r>
              <a:rPr lang="es-EC" b="1" dirty="0" err="1">
                <a:hlinkClick r:id="rId3"/>
              </a:rPr>
              <a:t>rapear</a:t>
            </a:r>
            <a:r>
              <a:rPr lang="es-EC" dirty="0"/>
              <a:t> en el estado más puro.</a:t>
            </a:r>
          </a:p>
          <a:p>
            <a:r>
              <a:rPr lang="es-EC" dirty="0"/>
              <a:t>Son verdaderas “</a:t>
            </a:r>
            <a:r>
              <a:rPr lang="es-EC" b="1" dirty="0"/>
              <a:t>luchas líricas</a:t>
            </a:r>
            <a:r>
              <a:rPr lang="es-EC" dirty="0"/>
              <a:t>”, en las que sale a flote la rapidez y la creatividad de cada </a:t>
            </a:r>
            <a:r>
              <a:rPr lang="es-EC" b="1" dirty="0"/>
              <a:t>MC</a:t>
            </a:r>
            <a:r>
              <a:rPr lang="es-EC" dirty="0" smtClean="0"/>
              <a:t>.</a:t>
            </a:r>
            <a:endParaRPr lang="es-EC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077072"/>
            <a:ext cx="4611586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9874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443</Words>
  <Application>Microsoft Office PowerPoint</Application>
  <PresentationFormat>Presentación en pantalla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Vértice</vt:lpstr>
      <vt:lpstr>rap</vt:lpstr>
      <vt:lpstr>Rap</vt:lpstr>
      <vt:lpstr>Flow</vt:lpstr>
      <vt:lpstr>Antecedentes en disco, previos al Hip Hop (destacados)</vt:lpstr>
      <vt:lpstr>Batallas de gallos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</dc:title>
  <dc:creator>USER</dc:creator>
  <cp:lastModifiedBy>USER</cp:lastModifiedBy>
  <cp:revision>1</cp:revision>
  <dcterms:created xsi:type="dcterms:W3CDTF">2014-05-28T22:08:38Z</dcterms:created>
  <dcterms:modified xsi:type="dcterms:W3CDTF">2014-05-28T22:13:47Z</dcterms:modified>
</cp:coreProperties>
</file>